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C41D1-B53A-4893-8F48-EE8400EFA398}" type="datetimeFigureOut">
              <a:rPr lang="kk-KZ" smtClean="0"/>
              <a:t>14.11.2019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7CDD6-E57E-46C8-A6D4-D61AA5208F8D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9912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7CDD6-E57E-46C8-A6D4-D61AA5208F8D}" type="slidenum">
              <a:rPr lang="kk-KZ" smtClean="0"/>
              <a:t>1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5185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7CDD6-E57E-46C8-A6D4-D61AA5208F8D}" type="slidenum">
              <a:rPr lang="kk-KZ" smtClean="0"/>
              <a:t>4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28761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7304" y="1007016"/>
            <a:ext cx="5906696" cy="2520279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kk-KZ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Жеміс-жидектер: </a:t>
            </a:r>
            <a:r>
              <a:rPr lang="kk-KZ" sz="1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Алма, алмұрт, банан және басқа да балада аллергия тудырмайтын, жеуге ыңғайлы жемістер</a:t>
            </a:r>
          </a:p>
          <a:p>
            <a:r>
              <a:rPr lang="kk-KZ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Бутерброд: </a:t>
            </a:r>
            <a:r>
              <a:rPr lang="kk-KZ" sz="1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Сыр, котлет, тауықтың төс еті немесе пісірілген ет қолданса болады</a:t>
            </a:r>
          </a:p>
          <a:p>
            <a:r>
              <a:rPr lang="kk-KZ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Сусын: </a:t>
            </a:r>
            <a:r>
              <a:rPr lang="kk-KZ" sz="1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Газдалмаған минералды су, компот, чай, шырын немесе йогурт</a:t>
            </a:r>
          </a:p>
          <a:p>
            <a:r>
              <a:rPr lang="kk-KZ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Ұн тағамдарынан: </a:t>
            </a:r>
            <a:r>
              <a:rPr lang="kk-KZ" sz="1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Аз-аздан және күнделікті емес, печенье, үйде пісірілген пирожки</a:t>
            </a:r>
          </a:p>
          <a:p>
            <a:r>
              <a:rPr lang="kk-KZ" sz="1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Тәттілерден: </a:t>
            </a:r>
            <a:r>
              <a:rPr lang="kk-KZ" sz="1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Цукаттар, кептірілген жемістер, жаңғақтар. Кейде ешбір қоспасыз сүтті шоколад тың тілімдерін беруге болады</a:t>
            </a:r>
          </a:p>
          <a:p>
            <a:endParaRPr lang="kk-KZ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7" y="0"/>
            <a:ext cx="8640960" cy="432047"/>
          </a:xfrm>
        </p:spPr>
        <p:txBody>
          <a:bodyPr/>
          <a:lstStyle/>
          <a:p>
            <a:pPr marL="182880" indent="0">
              <a:buNone/>
            </a:pPr>
            <a:r>
              <a:rPr lang="kk-KZ" sz="2400" dirty="0" smtClean="0"/>
              <a:t>Оқушының  тамақтануын қалай дұрыс ұйымдастыруға болады? </a:t>
            </a:r>
            <a:br>
              <a:rPr lang="kk-KZ" sz="2400" dirty="0" smtClean="0"/>
            </a:br>
            <a:endParaRPr lang="kk-KZ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389" r="60123" b="28977"/>
          <a:stretch/>
        </p:blipFill>
        <p:spPr>
          <a:xfrm>
            <a:off x="323527" y="1027982"/>
            <a:ext cx="2880321" cy="348513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7" y="430755"/>
            <a:ext cx="716534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тамақтануы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үшін,ата-аналарға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тағамдарды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салып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dirty="0" smtClean="0">
                <a:ln w="18415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n w="18415" cmpd="sng">
                <a:solidFill>
                  <a:schemeClr val="tx1"/>
                </a:solidFill>
                <a:prstDash val="solid"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494729"/>
            <a:ext cx="5832648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тағамдарды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бермегеніңіз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абзал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ыдыстағы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шәй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газдалған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тәтті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сусын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Шокаладты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батончиктер</a:t>
            </a:r>
            <a:endParaRPr lang="ru-RU" sz="1400" b="1" dirty="0" smtClean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түрдегі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шұжықтар</a:t>
            </a:r>
            <a:endParaRPr lang="ru-RU" sz="1400" b="1" dirty="0" smtClean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Сухариктер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чипстар</a:t>
            </a:r>
            <a:endParaRPr lang="ru-RU" sz="1400" b="1" dirty="0" smtClean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Кетчуп, майонез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Салмасы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кекстар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рулеттер</a:t>
            </a:r>
            <a:endParaRPr lang="ru-RU" sz="1400" b="1" dirty="0" smtClean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err="1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sz="1400" b="1" dirty="0" smtClean="0">
                <a:ln w="1905">
                  <a:noFill/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фаст-фуд</a:t>
            </a:r>
            <a:endParaRPr lang="ru-RU" sz="1400" b="1" dirty="0">
              <a:ln w="1905">
                <a:noFill/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" t="83095" r="84347" b="4853"/>
          <a:stretch/>
        </p:blipFill>
        <p:spPr>
          <a:xfrm>
            <a:off x="0" y="5391759"/>
            <a:ext cx="950808" cy="94982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12844" y="5280007"/>
            <a:ext cx="833115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түсіндіріңіз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бутерброд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толыққанды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ыстық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түскі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асты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алмастыра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endParaRPr lang="ru-RU" b="1" cap="none" spc="0" dirty="0" smtClean="0">
              <a:ln w="10541" cmpd="sng">
                <a:solidFill>
                  <a:schemeClr val="tx1"/>
                </a:solidFill>
                <a:prstDash val="solid"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үзілісте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үйден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әкелген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тағамыңның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бәрін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жеп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қойма</a:t>
            </a:r>
            <a:endParaRPr lang="ru-RU" b="1" dirty="0" smtClean="0">
              <a:ln w="10541" cmpd="sng">
                <a:solidFill>
                  <a:schemeClr val="tx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Тәтті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уақыттарда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жеген</a:t>
            </a:r>
            <a:r>
              <a:rPr lang="ru-RU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spc="0" dirty="0" err="1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endParaRPr lang="ru-RU" b="1" cap="none" spc="0" dirty="0" smtClean="0">
              <a:ln w="10541" cmpd="sng">
                <a:solidFill>
                  <a:schemeClr val="tx1"/>
                </a:solidFill>
                <a:prstDash val="solid"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Сүт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тағамдарын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тәттілерді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жеміс-жидектерді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бөлек-бөлек</a:t>
            </a: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жейді</a:t>
            </a:r>
            <a:endParaRPr lang="ru-RU" b="1" cap="none" spc="0" dirty="0" smtClean="0">
              <a:ln w="10541" cmpd="sng">
                <a:solidFill>
                  <a:schemeClr val="tx1"/>
                </a:solidFill>
                <a:prstDash val="solid"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7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6864" cy="1143000"/>
          </a:xfrm>
        </p:spPr>
        <p:txBody>
          <a:bodyPr/>
          <a:lstStyle/>
          <a:p>
            <a:r>
              <a:rPr lang="kk-K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 ережелері:</a:t>
            </a:r>
            <a:br>
              <a:rPr lang="kk-K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59832" y="1772816"/>
            <a:ext cx="5248672" cy="4338816"/>
          </a:xfrm>
        </p:spPr>
        <p:txBody>
          <a:bodyPr>
            <a:normAutofit lnSpcReduction="10000"/>
          </a:bodyPr>
          <a:lstStyle/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тамақты үстелдің басында отырып қабылдау керек. Егер тамаққа зейін салмаған жағдайда, адам тойғанын білмей қалып, артығымен тамақтанады.</a:t>
            </a: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тамақты асықпай, мұқият шайнап, тамақтану режимін сақтап жеу керек. тамақты жиі және аз мөлшерде, күніне бес рет қабылдаған жөн.</a:t>
            </a: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тамақтанған соң дереу шай ішуге болмайды. Себебі шайдың құрамында темірді ыдырататын заттар болады. Шайдың орына шырын ішкен жөн.  </a:t>
            </a: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288032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920880" cy="720080"/>
          </a:xfrm>
        </p:spPr>
        <p:txBody>
          <a:bodyPr/>
          <a:lstStyle/>
          <a:p>
            <a:r>
              <a:rPr lang="kk-K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kk-K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Тамақтанудың белгілі тәртіптері:</a:t>
            </a:r>
            <a:br>
              <a:rPr lang="kk-KZ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98944"/>
            <a:ext cx="2515426" cy="525658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204864"/>
            <a:ext cx="7488832" cy="3672408"/>
          </a:xfrm>
        </p:spPr>
        <p:txBody>
          <a:bodyPr>
            <a:noAutofit/>
          </a:bodyPr>
          <a:lstStyle/>
          <a:p>
            <a:pPr lvl="0"/>
            <a:r>
              <a:rPr lang="kk-K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ішер алдында (30мин) 1 стақан таза су іш</a:t>
            </a:r>
          </a:p>
          <a:p>
            <a:pPr lvl="0"/>
            <a:r>
              <a:rPr lang="kk-K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Мезгілсіз ішкен асты адам дұрыс сіңіре алмайды. Сондықтан күн сайын белгілі бір мезгілде тамақтан</a:t>
            </a:r>
          </a:p>
          <a:p>
            <a:pPr lvl="0"/>
            <a:r>
              <a:rPr lang="kk-K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 тамақты жегенде асықпай ұсақтап шайнап жұт</a:t>
            </a:r>
          </a:p>
          <a:p>
            <a:pPr lvl="0"/>
            <a:r>
              <a:rPr lang="kk-K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 ағзасына қажетті минералдар мен дәрумендері бар тағамдармен тамақтан</a:t>
            </a:r>
          </a:p>
          <a:p>
            <a:pPr lvl="0"/>
            <a:r>
              <a:rPr lang="kk-K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Тәулік бойынша тамақтану нормасын сақта (2-3 сағат сайын күніне 3-4 рет)</a:t>
            </a:r>
          </a:p>
          <a:p>
            <a:pPr lvl="0"/>
            <a:r>
              <a:rPr lang="kk-K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Ұйықтар алдында 2 сағаттан кем емес аралықта тамақтануды әдетке айналдыр</a:t>
            </a:r>
          </a:p>
          <a:p>
            <a:pPr lvl="0"/>
            <a:r>
              <a:rPr lang="kk-K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 санитарлық-гигиеналық талаптарға сай болсын(тамақтанар алдында қол жуу, жеміс-жидекті жуып жеу) </a:t>
            </a:r>
          </a:p>
          <a:p>
            <a:endParaRPr lang="kk-K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k-KZ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1"/>
          <a:stretch/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946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k-KZ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1614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2447</TotalTime>
  <Words>310</Words>
  <Application>Microsoft Office PowerPoint</Application>
  <PresentationFormat>Экран (4:3)</PresentationFormat>
  <Paragraphs>34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Оқушының  тамақтануын қалай дұрыс ұйымдастыруға болады?  </vt:lpstr>
      <vt:lpstr>Дұрыс тамақтану ережелері: </vt:lpstr>
      <vt:lpstr>  Тамақтанудың белгілі тәртіптері: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Оқушының  тамақтануын қалай дұрыс ұйымдастыруға болады?</dc:title>
  <dc:creator>Admin</dc:creator>
  <cp:lastModifiedBy>Admin</cp:lastModifiedBy>
  <cp:revision>9</cp:revision>
  <dcterms:created xsi:type="dcterms:W3CDTF">2019-11-13T11:01:05Z</dcterms:created>
  <dcterms:modified xsi:type="dcterms:W3CDTF">2019-11-15T03:58:36Z</dcterms:modified>
</cp:coreProperties>
</file>